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72" r:id="rId4"/>
    <p:sldId id="276" r:id="rId5"/>
    <p:sldId id="277" r:id="rId6"/>
    <p:sldId id="278" r:id="rId7"/>
    <p:sldId id="279" r:id="rId8"/>
    <p:sldId id="259" r:id="rId9"/>
    <p:sldId id="260" r:id="rId10"/>
    <p:sldId id="262" r:id="rId11"/>
    <p:sldId id="273" r:id="rId12"/>
    <p:sldId id="274" r:id="rId13"/>
    <p:sldId id="275" r:id="rId14"/>
    <p:sldId id="26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2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16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6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9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1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9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0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64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3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A527DC-3BE3-43E1-B635-A94FE789116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73C6FE-407E-42D1-9A02-1FFB0FA7C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13B7-A323-433C-9758-BD05CDEA1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5664-D412-4617-A78F-B99926C11A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5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1</a:t>
            </a:r>
          </a:p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Disease</a:t>
            </a:r>
          </a:p>
          <a:p>
            <a:pPr algn="ctr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3450237" y="2184817"/>
            <a:ext cx="5566134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Times New Roman" pitchFamily="18" charset="0"/>
                <a:cs typeface="Times New Roman" panose="02020603050405020304" pitchFamily="18" charset="0"/>
              </a:rPr>
              <a:t>chapter  </a:t>
            </a:r>
            <a:r>
              <a:rPr lang="en-US" sz="2000" b="1">
                <a:latin typeface="Times New Roman" pitchFamily="18" charset="0"/>
                <a:cs typeface="Times New Roman" panose="02020603050405020304" pitchFamily="18" charset="0"/>
              </a:rPr>
              <a:t>two -</a:t>
            </a:r>
            <a:r>
              <a:rPr lang="en-US" sz="2000" b="1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clostridial disease in poultry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College of veterinary medicine-</a:t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35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EF813D-E2C7-B38B-A5C3-CCCE6B5B27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0" y="1972153"/>
            <a:ext cx="2767969" cy="348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4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mechanism of infection of Necrotic Enteritis (NE) in poultry involves the proliferation of 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Clostridium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perfrin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gens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in the gut and the production of toxins that damage the intestinal mucosa</a:t>
            </a:r>
          </a:p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Synonyms</a:t>
            </a:r>
            <a:r>
              <a:rPr lang="en-US" sz="3600" b="1" u="sng" dirty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en-US" dirty="0"/>
              <a:t>1-Rot gut.</a:t>
            </a:r>
          </a:p>
          <a:p>
            <a:pPr>
              <a:buNone/>
            </a:pPr>
            <a:r>
              <a:rPr lang="en-US" dirty="0"/>
              <a:t>2-Crud gut.</a:t>
            </a:r>
          </a:p>
          <a:p>
            <a:pPr>
              <a:buNone/>
            </a:pPr>
            <a:r>
              <a:rPr lang="en-US" dirty="0"/>
              <a:t>3-Cauliflower gut.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200" b="1" u="sng" dirty="0">
                <a:solidFill>
                  <a:srgbClr val="C00000"/>
                </a:solidFill>
              </a:rPr>
              <a:t>Definition:</a:t>
            </a:r>
          </a:p>
          <a:p>
            <a:pPr>
              <a:buNone/>
            </a:pPr>
            <a:r>
              <a:rPr lang="en-US" dirty="0"/>
              <a:t>Is an acute disease which produces destruction</a:t>
            </a:r>
          </a:p>
          <a:p>
            <a:pPr>
              <a:buNone/>
            </a:pPr>
            <a:r>
              <a:rPr lang="en-US" dirty="0"/>
              <a:t> of the intestinal lining of the digestive tract.</a:t>
            </a:r>
          </a:p>
          <a:p>
            <a:pPr>
              <a:buNone/>
            </a:pPr>
            <a:r>
              <a:rPr lang="en-US" dirty="0"/>
              <a:t>Caused by </a:t>
            </a:r>
            <a:r>
              <a:rPr lang="en-US" i="1" dirty="0"/>
              <a:t>Clostridium </a:t>
            </a:r>
            <a:r>
              <a:rPr lang="en-US" i="1" dirty="0" err="1"/>
              <a:t>perfringens</a:t>
            </a:r>
            <a:r>
              <a:rPr lang="en-US" i="1" dirty="0"/>
              <a:t> </a:t>
            </a:r>
            <a:r>
              <a:rPr lang="en-US" dirty="0"/>
              <a:t>type C.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Necrotic Enteritis:</a:t>
            </a:r>
          </a:p>
        </p:txBody>
      </p:sp>
    </p:spTree>
    <p:extLst>
      <p:ext uri="{BB962C8B-B14F-4D97-AF65-F5344CB8AC3E}">
        <p14:creationId xmlns:p14="http://schemas.microsoft.com/office/powerpoint/2010/main" val="2839606141"/>
      </p:ext>
    </p:extLst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1-Age : 6-8 week-old chickens.</a:t>
            </a:r>
          </a:p>
          <a:p>
            <a:pPr>
              <a:buNone/>
            </a:pPr>
            <a:r>
              <a:rPr lang="en-US" dirty="0"/>
              <a:t>2-Rapid loss of condition(Emaciation).</a:t>
            </a:r>
          </a:p>
          <a:p>
            <a:pPr>
              <a:buNone/>
            </a:pPr>
            <a:r>
              <a:rPr lang="en-US" dirty="0"/>
              <a:t>3-Anorexia.</a:t>
            </a:r>
          </a:p>
          <a:p>
            <a:pPr>
              <a:buNone/>
            </a:pPr>
            <a:r>
              <a:rPr lang="en-US" dirty="0"/>
              <a:t>4-Blood-stained feces.</a:t>
            </a:r>
          </a:p>
          <a:p>
            <a:pPr>
              <a:buNone/>
            </a:pPr>
            <a:endParaRPr lang="en-US" sz="3200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200" b="1" u="sng" dirty="0">
                <a:solidFill>
                  <a:srgbClr val="C00000"/>
                </a:solidFill>
              </a:rPr>
              <a:t>Post-mortem lesion:</a:t>
            </a:r>
          </a:p>
          <a:p>
            <a:pPr>
              <a:buNone/>
            </a:pPr>
            <a:r>
              <a:rPr lang="en-US" dirty="0"/>
              <a:t>1-Thickening of distal third of small intestine, </a:t>
            </a:r>
          </a:p>
          <a:p>
            <a:pPr>
              <a:buNone/>
            </a:pPr>
            <a:r>
              <a:rPr lang="en-US" dirty="0"/>
              <a:t>    lumen containing bloody exudates.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2-Necrotic layer adheres to the surface or in the </a:t>
            </a:r>
          </a:p>
          <a:p>
            <a:pPr>
              <a:buNone/>
            </a:pPr>
            <a:r>
              <a:rPr lang="en-US" dirty="0"/>
              <a:t>    lumen of small intestine.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3-The liver is congested.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Clinical signs:</a:t>
            </a:r>
          </a:p>
        </p:txBody>
      </p:sp>
    </p:spTree>
    <p:extLst>
      <p:ext uri="{BB962C8B-B14F-4D97-AF65-F5344CB8AC3E}">
        <p14:creationId xmlns:p14="http://schemas.microsoft.com/office/powerpoint/2010/main" val="826489597"/>
      </p:ext>
    </p:extLst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300" b="1" u="sng" dirty="0">
                <a:solidFill>
                  <a:srgbClr val="C00000"/>
                </a:solidFill>
              </a:rPr>
              <a:t>Treatment</a:t>
            </a:r>
            <a:r>
              <a:rPr lang="en-US" sz="2800" b="1" u="sng" dirty="0">
                <a:solidFill>
                  <a:srgbClr val="C00000"/>
                </a:solidFill>
              </a:rPr>
              <a:t>:</a:t>
            </a:r>
            <a:r>
              <a:rPr lang="en-US" sz="2800" dirty="0"/>
              <a:t> ( As in Ulcerative Enteritis).</a:t>
            </a:r>
            <a:endParaRPr lang="en-US" sz="4300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4300" b="1">
                <a:solidFill>
                  <a:srgbClr val="C00000"/>
                </a:solidFill>
              </a:rPr>
              <a:t>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u="sng" dirty="0">
                <a:solidFill>
                  <a:srgbClr val="C00000"/>
                </a:solidFill>
              </a:rPr>
              <a:t>Diagnosis</a:t>
            </a:r>
            <a:r>
              <a:rPr lang="en-US" sz="3100" dirty="0">
                <a:solidFill>
                  <a:srgbClr val="C00000"/>
                </a:solidFill>
              </a:rPr>
              <a:t>:</a:t>
            </a:r>
            <a:r>
              <a:rPr lang="en-US" sz="3100" dirty="0">
                <a:solidFill>
                  <a:schemeClr val="tx1"/>
                </a:solidFill>
              </a:rPr>
              <a:t> ( As in Ulcerative Enteritis).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32137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Synonyms:</a:t>
            </a:r>
          </a:p>
          <a:p>
            <a:pPr>
              <a:buNone/>
            </a:pPr>
            <a:r>
              <a:rPr lang="en-US" sz="2400" dirty="0"/>
              <a:t>1-Limberneck.</a:t>
            </a:r>
          </a:p>
          <a:p>
            <a:pPr>
              <a:buNone/>
            </a:pPr>
            <a:r>
              <a:rPr lang="en-US" sz="2400" dirty="0"/>
              <a:t>2-Western Duck Sickness.</a:t>
            </a:r>
          </a:p>
          <a:p>
            <a:pPr>
              <a:buNone/>
            </a:pPr>
            <a:r>
              <a:rPr lang="en-US" sz="2400" dirty="0"/>
              <a:t>3-Duck Disease.</a:t>
            </a:r>
          </a:p>
          <a:p>
            <a:pPr>
              <a:buNone/>
            </a:pPr>
            <a:r>
              <a:rPr lang="en-US" sz="2400" dirty="0"/>
              <a:t>4-Bullbar Disease.</a:t>
            </a:r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Definition:</a:t>
            </a:r>
          </a:p>
          <a:p>
            <a:pPr>
              <a:buNone/>
            </a:pPr>
            <a:r>
              <a:rPr lang="en-US" sz="2400" dirty="0"/>
              <a:t>Acute intoxication of fowl caused by ingestion of</a:t>
            </a:r>
          </a:p>
          <a:p>
            <a:pPr>
              <a:buNone/>
            </a:pPr>
            <a:r>
              <a:rPr lang="en-US" sz="2400" dirty="0"/>
              <a:t>spoiled food contain toxin produced by </a:t>
            </a:r>
            <a:r>
              <a:rPr lang="en-US" sz="2400" u="sng" dirty="0"/>
              <a:t>Clostridium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u="sng" dirty="0"/>
              <a:t>botulinum</a:t>
            </a:r>
            <a:r>
              <a:rPr lang="en-US" sz="2400" dirty="0"/>
              <a:t>, characterized by flaccid paralysis of the</a:t>
            </a:r>
          </a:p>
          <a:p>
            <a:pPr>
              <a:buNone/>
            </a:pPr>
            <a:r>
              <a:rPr lang="en-US" sz="2400" dirty="0"/>
              <a:t> neck, weakness and prostration.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>
                <a:solidFill>
                  <a:schemeClr val="accent1"/>
                </a:solidFill>
              </a:rPr>
              <a:t>Botulism:</a:t>
            </a:r>
          </a:p>
        </p:txBody>
      </p:sp>
      <p:pic>
        <p:nvPicPr>
          <p:cNvPr id="2050" name="Picture 2" descr="C:\Users\hp\Desktop\image_Page_031_Image_0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"/>
            <a:ext cx="32861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Synonyms:</a:t>
            </a:r>
          </a:p>
          <a:p>
            <a:pPr>
              <a:buNone/>
            </a:pPr>
            <a:r>
              <a:rPr lang="en-US" dirty="0"/>
              <a:t>1-Skin necrosis.</a:t>
            </a:r>
          </a:p>
          <a:p>
            <a:pPr>
              <a:buNone/>
            </a:pPr>
            <a:r>
              <a:rPr lang="en-US" dirty="0"/>
              <a:t>2-Wing rot.</a:t>
            </a:r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Definition:</a:t>
            </a:r>
          </a:p>
          <a:p>
            <a:pPr>
              <a:buNone/>
            </a:pPr>
            <a:r>
              <a:rPr lang="en-US" dirty="0"/>
              <a:t>Necrosis of the skin and deeper tissues caused</a:t>
            </a:r>
          </a:p>
          <a:p>
            <a:pPr>
              <a:buNone/>
            </a:pPr>
            <a:r>
              <a:rPr lang="en-US" dirty="0"/>
              <a:t> by several species of clostridial bacteria. 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u="sng" dirty="0">
                <a:solidFill>
                  <a:schemeClr val="accent1"/>
                </a:solidFill>
              </a:rPr>
              <a:t>Gangrenous Dermatitis:</a:t>
            </a:r>
            <a:endParaRPr lang="en-US" u="sng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C:\Users\hp\Desktop\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47800"/>
            <a:ext cx="2087563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Clostridia are among the most fascinating bacteria. The genus Clostridium consists of a diverse group of Gram-positive spore-forming anaerobic rods which are distributed worldwide.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clostridial-caused diseases in poultry: ulcerative enteritis (UE), necrotic enteritis, botulism, and gangrenous dermatitis respectively caused by 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colinum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perfringens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botulinum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and 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septicum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3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Predisposing factors include elements that directly change the </a:t>
            </a:r>
            <a:r>
              <a:rPr lang="en-US" b="1" dirty="0"/>
              <a:t>physical properties </a:t>
            </a:r>
            <a:r>
              <a:rPr lang="en-US" dirty="0"/>
              <a:t>of the gut, either </a:t>
            </a:r>
            <a:r>
              <a:rPr lang="en-US" b="1" dirty="0"/>
              <a:t>damaging the epithelial surface</a:t>
            </a:r>
            <a:r>
              <a:rPr lang="en-US" dirty="0"/>
              <a:t>, inducing mucus production, or changing gut transit times; factors that disrupt the gut </a:t>
            </a:r>
            <a:r>
              <a:rPr lang="en-US" dirty="0" err="1"/>
              <a:t>microbiota</a:t>
            </a:r>
            <a:r>
              <a:rPr lang="en-US" dirty="0"/>
              <a:t>; and factors that alter the immune status of birds.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Predisposing factors :</a:t>
            </a:r>
          </a:p>
        </p:txBody>
      </p:sp>
    </p:spTree>
    <p:extLst>
      <p:ext uri="{BB962C8B-B14F-4D97-AF65-F5344CB8AC3E}">
        <p14:creationId xmlns:p14="http://schemas.microsoft.com/office/powerpoint/2010/main" val="305088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1-dietary changes: Sudden changes in feed composition can disrupt gut </a:t>
            </a:r>
            <a:r>
              <a:rPr lang="en-US" dirty="0" err="1"/>
              <a:t>microbiota.Low</a:t>
            </a:r>
            <a:r>
              <a:rPr lang="en-US" dirty="0"/>
              <a:t> fiber or coarse feed particles: These reduce mechanical digestion, leaving more nutrients for bacterial fermentation.</a:t>
            </a:r>
          </a:p>
          <a:p>
            <a:r>
              <a:rPr lang="en-US" dirty="0"/>
              <a:t>2-Antibiotic use: Overuse or misuse of antibiotics can disrupt the natural gut flora, allowing </a:t>
            </a:r>
            <a:r>
              <a:rPr lang="en-US" dirty="0" err="1"/>
              <a:t>clostridial</a:t>
            </a:r>
            <a:r>
              <a:rPr lang="en-US" dirty="0"/>
              <a:t> species to dominate.</a:t>
            </a:r>
          </a:p>
          <a:p>
            <a:r>
              <a:rPr lang="en-US" dirty="0"/>
              <a:t>3-Coccidiosis: </a:t>
            </a:r>
            <a:r>
              <a:rPr lang="en-US" dirty="0" err="1"/>
              <a:t>Eimeria</a:t>
            </a:r>
            <a:r>
              <a:rPr lang="en-US" dirty="0"/>
              <a:t> species damage the intestinal lining, providing a favorable niche for C. </a:t>
            </a:r>
            <a:r>
              <a:rPr lang="en-US" dirty="0" err="1"/>
              <a:t>perfringens</a:t>
            </a:r>
            <a:r>
              <a:rPr lang="en-US" dirty="0"/>
              <a:t> to invade and proliferate.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predisposing factors</a:t>
            </a:r>
          </a:p>
        </p:txBody>
      </p:sp>
    </p:spTree>
    <p:extLst>
      <p:ext uri="{BB962C8B-B14F-4D97-AF65-F5344CB8AC3E}">
        <p14:creationId xmlns:p14="http://schemas.microsoft.com/office/powerpoint/2010/main" val="119968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4-Poor litter quality: Wet, damp litter increases the risk of skin and gut infections by enhancing bacterial survival and spread.</a:t>
            </a:r>
          </a:p>
          <a:p>
            <a:r>
              <a:rPr lang="en-US" dirty="0"/>
              <a:t> .</a:t>
            </a:r>
          </a:p>
          <a:p>
            <a:r>
              <a:rPr lang="en-US" dirty="0"/>
              <a:t>5-Suboptimal ventilation: Poor airflow contributes to high ammonia levels, weakening respiratory and systemic immunity.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0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7118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Ulcerative enteritis is a contagious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clostridial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disease that affects domestic and wild birds. It was first diagnosed in bobwhite quail (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Colinus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virginianus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) and is also known as quail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disease.It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is an economically important disease in poultry production because of high mortality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rates.Definition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/>
              <a:t>High infection   and  virulent disease characterized</a:t>
            </a:r>
          </a:p>
          <a:p>
            <a:pPr>
              <a:buNone/>
            </a:pPr>
            <a:r>
              <a:rPr lang="en-US" dirty="0"/>
              <a:t>by intestinal ulceration and liver necrosis caused</a:t>
            </a:r>
          </a:p>
          <a:p>
            <a:pPr>
              <a:buNone/>
            </a:pPr>
            <a:r>
              <a:rPr lang="en-US" dirty="0"/>
              <a:t>by </a:t>
            </a:r>
            <a:r>
              <a:rPr lang="en-US" u="sng" dirty="0"/>
              <a:t>Clostridium</a:t>
            </a:r>
            <a:r>
              <a:rPr lang="en-US" dirty="0"/>
              <a:t> </a:t>
            </a:r>
            <a:r>
              <a:rPr lang="en-US" u="sng" dirty="0" err="1"/>
              <a:t>colinum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Ulcerative Enteritis(UE): or Quail Disease.</a:t>
            </a:r>
            <a:b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5688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Susceptibility:</a:t>
            </a:r>
          </a:p>
          <a:p>
            <a:pPr>
              <a:buNone/>
            </a:pPr>
            <a:r>
              <a:rPr lang="en-US" sz="2400" dirty="0"/>
              <a:t> Quail, Chickens and Turkeys.</a:t>
            </a:r>
            <a:br>
              <a:rPr lang="en-US" sz="2400" dirty="0"/>
            </a:br>
            <a:r>
              <a:rPr lang="en-US" sz="2400" b="1" dirty="0" err="1"/>
              <a:t>Epizootiology</a:t>
            </a:r>
            <a:r>
              <a:rPr lang="en-US" sz="2400" b="1" dirty="0"/>
              <a:t>:</a:t>
            </a:r>
          </a:p>
          <a:p>
            <a:pPr>
              <a:buNone/>
            </a:pPr>
            <a:r>
              <a:rPr lang="en-US" sz="2400" dirty="0"/>
              <a:t> Transmitted by ingestion of contaminated feed,</a:t>
            </a:r>
            <a:br>
              <a:rPr lang="en-US" sz="2400" dirty="0"/>
            </a:br>
            <a:r>
              <a:rPr lang="en-US" sz="2400" dirty="0"/>
              <a:t> litter and water.</a:t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r>
              <a:rPr lang="en-US" sz="2400" b="1" dirty="0"/>
              <a:t>Symptoms</a:t>
            </a:r>
          </a:p>
          <a:p>
            <a:pPr>
              <a:buNone/>
            </a:pPr>
            <a:r>
              <a:rPr lang="en-US" sz="2400" dirty="0"/>
              <a:t>1-All ages are infected.</a:t>
            </a:r>
          </a:p>
          <a:p>
            <a:pPr>
              <a:buNone/>
            </a:pPr>
            <a:r>
              <a:rPr lang="en-US" sz="2400" dirty="0"/>
              <a:t>2-In acute case : Birds sometimes die without </a:t>
            </a:r>
          </a:p>
          <a:p>
            <a:pPr>
              <a:buNone/>
            </a:pPr>
            <a:r>
              <a:rPr lang="en-US" sz="2400" dirty="0"/>
              <a:t>   any signs(symptomless).</a:t>
            </a:r>
          </a:p>
          <a:p>
            <a:pPr>
              <a:buNone/>
            </a:pPr>
            <a:r>
              <a:rPr lang="en-US" sz="2400" dirty="0"/>
              <a:t>3-In Chronic cases:</a:t>
            </a:r>
          </a:p>
          <a:p>
            <a:pPr>
              <a:buNone/>
            </a:pPr>
            <a:r>
              <a:rPr lang="en-US" sz="2400" dirty="0"/>
              <a:t>   a- Listlessness.</a:t>
            </a:r>
          </a:p>
          <a:p>
            <a:pPr>
              <a:buNone/>
            </a:pPr>
            <a:r>
              <a:rPr lang="en-US" sz="2400" dirty="0"/>
              <a:t>   b- Humped up and eyes partially closed.</a:t>
            </a:r>
          </a:p>
          <a:p>
            <a:pPr>
              <a:buNone/>
            </a:pPr>
            <a:r>
              <a:rPr lang="en-US" sz="2400" dirty="0"/>
              <a:t>   c-Watery droppings containing </a:t>
            </a:r>
            <a:r>
              <a:rPr lang="en-US" sz="2400" dirty="0" err="1"/>
              <a:t>urates</a:t>
            </a:r>
            <a:r>
              <a:rPr lang="en-US" sz="2400" dirty="0"/>
              <a:t>. </a:t>
            </a:r>
          </a:p>
          <a:p>
            <a:pPr>
              <a:buNone/>
            </a:pPr>
            <a:r>
              <a:rPr lang="en-US" sz="2400" dirty="0"/>
              <a:t>  </a:t>
            </a:r>
          </a:p>
        </p:txBody>
      </p:sp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 birds which die early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Lesions limited to 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hemorrhagic enteritis of the upper portion of intestine.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2-Ulceration may occur in any portion of the intestine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and ceca.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3-Ulcers are small, yellow foci with hemorrhagic border,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and are visible on the serosal and mucosal surfaces,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they are Crater-like in shape.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:Light yellow mottling with large irregular yellow area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of necrosis.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Spleen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Congested, enlarged  and hemorrhagic.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Necrosis may also be present.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Congested, sometimes consolidated</a:t>
            </a:r>
            <a:r>
              <a:rPr lang="en-US" dirty="0"/>
              <a:t>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Post-mortem lesions:</a:t>
            </a:r>
          </a:p>
        </p:txBody>
      </p:sp>
      <p:pic>
        <p:nvPicPr>
          <p:cNvPr id="1026" name="Picture 2" descr="C:\Users\hp\Desktop\images_large_10.1177_1040638713483468-fig13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698" y="4956175"/>
            <a:ext cx="274637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1- Large focal areas of coagulation necrosis.</a:t>
            </a:r>
          </a:p>
          <a:p>
            <a:pPr>
              <a:buNone/>
            </a:pPr>
            <a:r>
              <a:rPr lang="en-US" dirty="0"/>
              <a:t>2- Granulocytic and lymphocytic infiltration.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800" b="1" u="sng" dirty="0">
                <a:solidFill>
                  <a:srgbClr val="C00000"/>
                </a:solidFill>
              </a:rPr>
              <a:t>Diagnosis:</a:t>
            </a:r>
          </a:p>
          <a:p>
            <a:pPr>
              <a:buNone/>
            </a:pPr>
            <a:r>
              <a:rPr lang="en-US" dirty="0"/>
              <a:t>1- Signs.</a:t>
            </a:r>
          </a:p>
          <a:p>
            <a:pPr>
              <a:buNone/>
            </a:pPr>
            <a:r>
              <a:rPr lang="en-US" dirty="0"/>
              <a:t>2-Lesions.</a:t>
            </a:r>
          </a:p>
          <a:p>
            <a:pPr>
              <a:buNone/>
            </a:pPr>
            <a:r>
              <a:rPr lang="en-US" dirty="0"/>
              <a:t>3-Bacterial isolation and identification.</a:t>
            </a:r>
          </a:p>
          <a:p>
            <a:pPr>
              <a:buNone/>
            </a:pPr>
            <a:r>
              <a:rPr lang="en-US" dirty="0"/>
              <a:t>4-Blood smears.</a:t>
            </a:r>
          </a:p>
          <a:p>
            <a:pPr>
              <a:buNone/>
            </a:pPr>
            <a:r>
              <a:rPr lang="en-US" dirty="0"/>
              <a:t>5-Histopathology.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300" b="1" u="sng" dirty="0">
                <a:solidFill>
                  <a:srgbClr val="C00000"/>
                </a:solidFill>
              </a:rPr>
              <a:t>Treatment:</a:t>
            </a:r>
            <a:r>
              <a:rPr lang="en-US" sz="4300" b="1" dirty="0">
                <a:solidFill>
                  <a:srgbClr val="C00000"/>
                </a:solidFill>
              </a:rPr>
              <a:t> </a:t>
            </a:r>
            <a:r>
              <a:rPr lang="en-US" sz="3000" dirty="0"/>
              <a:t>Amoxicillin, </a:t>
            </a:r>
            <a:r>
              <a:rPr lang="en-US" sz="3000" dirty="0" err="1"/>
              <a:t>Lincomycin</a:t>
            </a:r>
            <a:r>
              <a:rPr lang="en-US" sz="3000" dirty="0"/>
              <a:t>, </a:t>
            </a:r>
            <a:r>
              <a:rPr lang="en-US" sz="3000" dirty="0" err="1"/>
              <a:t>Oxytetracycline</a:t>
            </a:r>
            <a:r>
              <a:rPr lang="en-US" sz="3000" dirty="0"/>
              <a:t>/Doxycycline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C00000"/>
                </a:solidFill>
              </a:rPr>
              <a:t>Histopathology:</a:t>
            </a:r>
          </a:p>
        </p:txBody>
      </p:sp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</TotalTime>
  <Words>797</Words>
  <Application>Microsoft Office PowerPoint</Application>
  <PresentationFormat>On-screen Show (4:3)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ملتقى</vt:lpstr>
      <vt:lpstr>1_نسق Office</vt:lpstr>
      <vt:lpstr>PowerPoint Presentation</vt:lpstr>
      <vt:lpstr>Introduction</vt:lpstr>
      <vt:lpstr>General Predisposing factors :</vt:lpstr>
      <vt:lpstr>specific predisposing factors</vt:lpstr>
      <vt:lpstr>PowerPoint Presentation</vt:lpstr>
      <vt:lpstr>Ulcerative Enteritis(UE): or Quail Disease. </vt:lpstr>
      <vt:lpstr>PowerPoint Presentation</vt:lpstr>
      <vt:lpstr>Post-mortem lesions:</vt:lpstr>
      <vt:lpstr>Histopathology:</vt:lpstr>
      <vt:lpstr>Necrotic Enteritis:</vt:lpstr>
      <vt:lpstr>Clinical signs:</vt:lpstr>
      <vt:lpstr>Diagnosis: ( As in Ulcerative Enteritis).</vt:lpstr>
      <vt:lpstr>Botulism:</vt:lpstr>
      <vt:lpstr>Gangrenous Dermatitis: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caused by Anaerobic Spore-Forming Bacteria</dc:title>
  <dc:creator>fujitsu</dc:creator>
  <cp:lastModifiedBy>2025</cp:lastModifiedBy>
  <cp:revision>34</cp:revision>
  <dcterms:created xsi:type="dcterms:W3CDTF">2013-07-06T11:45:35Z</dcterms:created>
  <dcterms:modified xsi:type="dcterms:W3CDTF">2024-11-25T07:00:55Z</dcterms:modified>
</cp:coreProperties>
</file>